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EEC15-8A41-4783-94B5-CA38DA4D1836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BF29D8-4DAE-4FA1-8FCD-38D573FF00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Main Classroom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Panels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53" y="1600200"/>
            <a:ext cx="5892799" cy="4419600"/>
          </a:xfr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858219" y="2848026"/>
            <a:ext cx="1961181" cy="6065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694" y="2017029"/>
            <a:ext cx="15430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Turn projector display ON or OFF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562600" y="4648200"/>
            <a:ext cx="2133600" cy="524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6172200" y="3886200"/>
            <a:ext cx="1524000" cy="1259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4345228"/>
            <a:ext cx="1352550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If you BYOD you can use these inputs. </a:t>
            </a:r>
            <a:r>
              <a:rPr lang="en-US" sz="1400" b="1" dirty="0">
                <a:solidFill>
                  <a:srgbClr val="FF0000"/>
                </a:solidFill>
              </a:rPr>
              <a:t>One is </a:t>
            </a:r>
            <a:r>
              <a:rPr lang="en-US" sz="1400" b="1" dirty="0" smtClean="0">
                <a:solidFill>
                  <a:srgbClr val="FF0000"/>
                </a:solidFill>
              </a:rPr>
              <a:t>HDMI. Two is VGA and audio (separate)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96100" y="3039569"/>
            <a:ext cx="834972" cy="541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2394105"/>
            <a:ext cx="135255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Switch to this input, when viewing a document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694" y="3454572"/>
            <a:ext cx="1543050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Adjust the volume here. PC volume should be set to its maximum potential. If it is still quiet, check the volume in the program that you are running.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427063" y="4267200"/>
            <a:ext cx="992537" cy="183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6101450"/>
            <a:ext cx="2438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can mute the audio here.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00200" y="4648200"/>
            <a:ext cx="1905000" cy="335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0700"/>
            <a:ext cx="6705600" cy="4800600"/>
          </a:xfrm>
        </p:spPr>
      </p:pic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4343400" y="3205609"/>
            <a:ext cx="2819400" cy="985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2667000"/>
            <a:ext cx="1600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Push this button to auto focus on the document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6548966" cy="4674407"/>
          </a:xfrm>
        </p:spPr>
      </p:pic>
      <p:sp>
        <p:nvSpPr>
          <p:cNvPr id="5" name="TextBox 4"/>
          <p:cNvSpPr txBox="1"/>
          <p:nvPr/>
        </p:nvSpPr>
        <p:spPr>
          <a:xfrm>
            <a:off x="228600" y="3229143"/>
            <a:ext cx="1828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Turn the knob to enable the zoom function.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057400" y="3690808"/>
            <a:ext cx="1295400" cy="415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1" y="1885950"/>
            <a:ext cx="5613399" cy="4210050"/>
          </a:xfrm>
        </p:spPr>
      </p:pic>
      <p:sp>
        <p:nvSpPr>
          <p:cNvPr id="5" name="TextBox 4"/>
          <p:cNvSpPr txBox="1"/>
          <p:nvPr/>
        </p:nvSpPr>
        <p:spPr>
          <a:xfrm>
            <a:off x="180814" y="2028550"/>
            <a:ext cx="2895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Power on/off for the document camera here. A blue light means the document camera is on.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076414" y="2628715"/>
            <a:ext cx="2638586" cy="95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0814" y="3495656"/>
            <a:ext cx="2895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input should always be on the document camera so that it displays the image.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076414" y="4019621"/>
            <a:ext cx="2638586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0814" y="5019064"/>
            <a:ext cx="28956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Adjust the brightness of the document by using the left button to increase brightness and the right button to decrease it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3076414" y="4495800"/>
            <a:ext cx="2486186" cy="1261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3076414" y="4495800"/>
            <a:ext cx="3019586" cy="1261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7185"/>
            <a:ext cx="6532485" cy="4613615"/>
          </a:xfrm>
        </p:spPr>
      </p:pic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6172200" y="4537052"/>
            <a:ext cx="876300" cy="822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8500" y="4620398"/>
            <a:ext cx="19431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there is no power to the PC or monitor, make sure the switch is turned on (lit).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500" y="2286000"/>
            <a:ext cx="19431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end user modifications can be made through the switching unit. The wall plate controls everything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1" idx="1"/>
          </p:cNvCxnSpPr>
          <p:nvPr/>
        </p:nvCxnSpPr>
        <p:spPr>
          <a:xfrm flipH="1">
            <a:off x="6477000" y="3301663"/>
            <a:ext cx="571500" cy="580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1 Input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5930"/>
            <a:ext cx="4388511" cy="3360568"/>
          </a:xfrm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BYOD you can project your display using the HDMI cord labeled Laptop 1.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675930"/>
            <a:ext cx="4510349" cy="334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6794" y="5943600"/>
            <a:ext cx="24928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sure input is then set to Laptop 1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983197" y="4495800"/>
            <a:ext cx="789203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2 Input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2" y="2675336"/>
            <a:ext cx="4430183" cy="3322638"/>
          </a:xfr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If you </a:t>
            </a:r>
            <a:r>
              <a:rPr lang="en-US" b="1" dirty="0">
                <a:solidFill>
                  <a:srgbClr val="FF0000"/>
                </a:solidFill>
              </a:rPr>
              <a:t>BYOD</a:t>
            </a:r>
            <a:r>
              <a:rPr lang="en-US" sz="2000" b="1" dirty="0">
                <a:solidFill>
                  <a:srgbClr val="FF0000"/>
                </a:solidFill>
              </a:rPr>
              <a:t> you </a:t>
            </a:r>
            <a:r>
              <a:rPr lang="en-US" sz="2000" b="1" dirty="0" smtClean="0">
                <a:solidFill>
                  <a:srgbClr val="FF0000"/>
                </a:solidFill>
              </a:rPr>
              <a:t>can also </a:t>
            </a:r>
            <a:r>
              <a:rPr lang="en-US" sz="2000" b="1" dirty="0">
                <a:solidFill>
                  <a:srgbClr val="FF0000"/>
                </a:solidFill>
              </a:rPr>
              <a:t>project your display using the </a:t>
            </a:r>
            <a:r>
              <a:rPr lang="en-US" sz="2000" b="1" dirty="0" smtClean="0">
                <a:solidFill>
                  <a:srgbClr val="FF0000"/>
                </a:solidFill>
              </a:rPr>
              <a:t>VGA and audio cable </a:t>
            </a:r>
            <a:r>
              <a:rPr lang="en-US" sz="2000" b="1" dirty="0">
                <a:solidFill>
                  <a:srgbClr val="FF0000"/>
                </a:solidFill>
              </a:rPr>
              <a:t>labeled Laptop </a:t>
            </a:r>
            <a:r>
              <a:rPr lang="en-US" sz="2000" b="1" dirty="0" smtClean="0">
                <a:solidFill>
                  <a:srgbClr val="FF0000"/>
                </a:solidFill>
              </a:rPr>
              <a:t>2.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667000"/>
            <a:ext cx="4441299" cy="3330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5943600"/>
            <a:ext cx="2514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Make sure input is then set to Laptop 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896100" y="5029200"/>
            <a:ext cx="42426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119</TotalTime>
  <Words>259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Wingdings</vt:lpstr>
      <vt:lpstr>Wingdings 2</vt:lpstr>
      <vt:lpstr>Wingdings 3</vt:lpstr>
      <vt:lpstr>Module</vt:lpstr>
      <vt:lpstr>Old Main Classroom Equipment</vt:lpstr>
      <vt:lpstr>Wall Panels</vt:lpstr>
      <vt:lpstr>Document Camera</vt:lpstr>
      <vt:lpstr>Document Camera</vt:lpstr>
      <vt:lpstr>Document Camera</vt:lpstr>
      <vt:lpstr>Front Panel</vt:lpstr>
      <vt:lpstr>Laptop 1 Input</vt:lpstr>
      <vt:lpstr>Laptop 2 Input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Main Classroom Equipment</dc:title>
  <dc:creator>KulowTJ</dc:creator>
  <cp:lastModifiedBy>Grubisic, Charles M</cp:lastModifiedBy>
  <cp:revision>13</cp:revision>
  <dcterms:created xsi:type="dcterms:W3CDTF">2013-09-16T21:44:16Z</dcterms:created>
  <dcterms:modified xsi:type="dcterms:W3CDTF">2014-09-24T13:48:25Z</dcterms:modified>
</cp:coreProperties>
</file>